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1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БЕТСИТИ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Дополнительные рынки и статистика Бетсити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66270">
                    <a:alpha val="100000"/>
                  </a:srgbClr>
                </a:solidFill>
                <a:latin typeface="Calibri"/>
              </a:rPr>
              <a:t><![CDATA[Сергей Волков, беттинг-эксперт · 19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Рынки на статистику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Ставки на статпоказатели. Это рынки на измеримые величины матча — например, количество тех или иных игровых действий и совокупные показатели команд. Они позволяют ставить на то, к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Игровые ситуации. Отдельные рынки посвящены конкретным эпизодам и сценариям внутри встречи. Такие ставки опираются на понимание стиля команд и хода матч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Дополнительные исходы. Помимо основных рынков, доступны вспомогательные исходы, расширяющие выбор. Они дают пространство для точечных стратегий, привязанных к узким гипотезам по м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Статрынки Бетсити охватывают статпоказатели, игровые ситуации и дополнительные исходы — отдельный пласт для аналитических ставок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Собственная аналитик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Штат аналитиков. Собственная команда специалистов формирует линию и статрынки самостоятельно. Это та же аналитика, которая обеспечивает репутацию линии Бетсити как одной из лучших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Качество проработки рынков. Самостоятельное составление котировок позволяет точнее отражать вероятности по узким статистическим исходам, где ошибки в оценке встречаются у менее пр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Уникальные предложения. За счёт собственной аналитики появляются рынки и исходы, которых нет у конкурентов, копирующих чужую роспись. Для опытного игрока это возможность находить 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Статрынки формирует собственный штат аналитиков Бетсити, что повышает точность котировок и порождает уникальные предложения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Разделы результатов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Результаты матчей. Раздел с итогами завершённых встреч позволяет проверять исходы и сверять их со своими ставками. Это основа для оценки эффективности выбранных стратеги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Лайв-результаты. Результаты в реальном времени помогают следить за ходом текущих матчей. Для лайв-ставок оперативная картина происходящего критически важн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Статистика для подготовки. Накопленные данные по командам и событиям дают материал для анализа перед ставкой. Чем больше статистики под рукой, тем обоснованнее решение по статрынк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Разделы результатов дают итоги матчей, лайв-результаты и статистику для подготовки — рабочая база для аналитических ставок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Применение статрынков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Стратегии на статистику. Вместо ставки на исход матча игрок ставит на конкретные показатели, опираясь на стиль команд и характер турнира. Такие стратегии часто менее зависимы от с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Анализ данных. Перед ставкой изучаются прошлые показатели, форма команд и статистика очных встреч. Чем глубже анализ, тем точнее гипотеза по статистическому исходу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Поиск ценности. Цель — найти рынки, где коэффициент выше реальной вероятности исхода. На статрынках с собственной аналитикой такие возможности встречаются, особенно на узких показ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Статрынки раскрываются в системных стратегиях на показатели: анализ данных и поиск ценности важнее простого разнообразия ставок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Сравнение с конкурентам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Глубина статрынков. Богатый набор статпоказателей, игровых ситуаций и дополнительных исходов даёт больше возможностей для точечных стратегий, чем у букмекеров с урезанной росписью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Качество аналитики. Собственный штат аналитиков обеспечивает точность котировок и уникальные рынки, которых нет у тех, кто копирует чужую линию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Повышенная маржа на узких рынках. На нестандартных статистических исходах маржа обычно выше, чем на основной линии, поэтому ценность нужно оценивать аккуратно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Порог входа. Полноценная работа со статрынками требует навыков анализа данных — новичку без подготовки извлечь из них пользу сложне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По глубине статрынков и качеству аналитики Бетсити опережает многих конкурентов и лучше всего подходит игрокам, работающим с данными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https://bcity.site/statrynki-statistik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66270">
                    <a:alpha val="100000"/>
                  </a:srgbClr>
                </a:solidFill>
                <a:latin typeface="Calibri"/>
              </a:rPr>
              <a:t><![CDATA[Мы можем получать комиссию по партнёрским ссылкам на Betcity (Бетсити). Материалы информационные, 18+, ставки связаны с риском потери средств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Сергей Волков, беттинг-эксперт</dc:creator>
  <cp:lastModifiedBy>Unknown Creator</cp:lastModifiedBy>
  <dcterms:created xsi:type="dcterms:W3CDTF">2026-06-11T00:15:08Z</dcterms:created>
  <dcterms:modified xsi:type="dcterms:W3CDTF">2026-06-11T00:15:08Z</dcterms:modified>
  <dc:title>Бетсити статрынки 2026: ставки на статистику</dc:title>
  <dc:description>Дополнительные рынки Бетсити на 2026 — ставки на статистику и игровые ситуации, собственный штат аналитиков и разделы результатов.</dc:description>
  <dc:subject>Дополнительные рынки и статистика Бетсити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