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Скачать Бетсити: приложение для Android и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2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качать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ткройте официальный сайт betcity.ru (или рабочее зеркало) со смартфона и перейдите в раздел загрузки приложения для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ачайте APK-файл и дождитесь полного завершения загрузки — прерванная загрузка может повредить фай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еред установкой разрешите в настройках телефона установку из неизвестных источников. Система предложит это сделать автоматически при запуске файла; разрешение даётся конкретному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Запустите скачанный APK-файл и подтвердите устано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ождитесь окончания установки и откройте приложение для первого запус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ачивайте APK Бетсити только с официального сайта или зеркала и разрешите установку из неизвестных источников — это безопасный штатный сценарий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качать на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ткройте официальный сайт betcity.ru с iPhone и перейдите в раздел загрузки приложения для 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ледуйте инструкции оператора по установке версии для устройств Ap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и необходимости подтвердите доверие приложению в настройках устройст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ождитесь завершения установки и запустите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вторизуйтесь в своём аккаун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еред установкой на iPhone обновите iOS до актуальной версии, а затем войдите привычными данными — отдельная регистрация для приложения не требуется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Где брать приложе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фициальный сайт betcity.ru — основной и самый надёжный источник загрузки и для Android, и для 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абочее зеркало — выручает, когда основной домен недоступен; ведёт к той же официальной версии приложения. Адрес зеркала берите из официальных каналов операто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ачивать APK со сторонних сайтов-каталогов и форумов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станавливать сборки, присланные в сообщениях от незнакомых отправителе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оверять ссылкам из агрессивной рекламы и всплывающих око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ачав новую версию с официального сайта или зеркала поверх старой;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Возможност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вки на топовые и нишевые события в реальном времен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ыстрое оформление купона прямо во время матч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перативное обновление коэффици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широкий выбор дополнительных рынков по топ-событиям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истические рынки, которые копируют конкурент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крытие футбола, хоккея, тенниса, баскетбола, ММА, киберспорта и нишевых видов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роверьте, что для Android разрешена установка из неизвестных источников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бедитесь, что на устройстве достаточно свободной памят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качайте файл заново — загрузка могла прерваться и повредить файл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рите приложение только с официального сайта или зеркала, чтобы исключить повреждённые сборк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ля iOS убедитесь, что подтвердили доверие приложению в настройках устройст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ольшинство проблем с приложением решают обновление, переустановка с официального источника и проверка системных требований; в сложных случаях — поддержк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skachat-bet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2026-06-11T00:15:10Z</dcterms:created>
  <dcterms:modified xsi:type="dcterms:W3CDTF">2026-06-11T00:15:10Z</dcterms:modified>
  <dc:title>Бетсити скачать 2026: приложение на Android и iOS</dc:title>
  <dc:description>Как скачать Бетсити на 2026 — загрузка приложения на Android и iOS с официального сайта, установка, обновление и решение проблем.</dc:description>
  <dc:subject>Скачать Бетсити: приложение для Android и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