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ЕТСИТИ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Бетсити (Betcity): обзор букмекера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Сергей Волков, беттинг-эксперт · 04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О букмекере Бетсит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ицензия: ФНС России, действует с 2009 год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фициальный сайт: betcity.r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Расчёты: через ЦУПИС, в рубля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еть ППС: более 150 пунктов приёма ставок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налитика: собственный штат аналитиков формирует линию и роспись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пыт: более 15 лет работы под одной лицензией на российском рынке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Официальный сайт и доступ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Десктопная версия — полная линия, расширенная роспись, статистика и результаты на широком экране. Подходит для детального анализа перед ставко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обильная версия — адаптивная вёрстка для телефонов и планшетов без установки приложения. Удобна, когда нужно быстро открыть линию с любого устройств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«Старая» версия — облегчённый привычный интерфейс для тех, кто давно играет в Бетсити и ценит компактную подачу линии. Сохранение классического вида — известная черта контор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вторизация на зеркале выполняется теми же логином и паролем, что и на основном сай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ктуальный адрес зеркала безопаснее получать из официальных каналов оператора, а не по случайным ссылк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Альтернатива зеркалу — мобильное приложение, которое не зависит от блокировок домена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Линия и роспис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Футбол — флагманское направление с максимально глубокой росписью на топ-матч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Хоккей, теннис, баскетбол — широкая линия и развитые статистические рын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МА и киберспорт — растущие направления с детальной росписью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ишевые виды спорта — дополнительное покрытие для тех, кто ищет менее очевидные рынки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Топ-футбол — около 2,9% (один из лучших показателей на популярных матчах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редний футбол — порядка 4,76%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Бонусы и лояльность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Минимальный депозит для участия — от 5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Условие отыгрыша фрибета — оборот x6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рок на отыгрыш — 30 дней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ешбэк — до 25% в зависимости от статуса игрок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Выплата кешбэка — до 7 числа месяц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татусы присваиваются по обороту от 100 000 ₽ в месяц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Плюсы и минусы Бетсити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Одна из лучших линий рынка — глубокая роспись и статистические рынки, которые копируют конкурент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Низкая маржа на топ-футбол — около 2,9%, то есть высокие коэффициенты на популярных матча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Собственный штат аналитиков — линия формируется внутри компании, а не закупается готовым фидо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Щедрый кешбэк — до 25% по статусу с регулярной выплатой до 7 числа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Крупный приветственный фрибет — до 100 000 ₽ при пороге входа от 500 ₽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•  Легальность и стабильность — лицензия ФНС с 2009 года, работа через ЦУПИС, сеть из 150+ ППС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277B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C1A24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277BD">
                    <a:alpha val="100000"/>
                  </a:srgbClr>
                </a:solidFill>
                <a:latin typeface="Calibri"/>
              </a:rPr>
              <a:t><![CDATA[https://bcity.site/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270">
                    <a:alpha val="100000"/>
                  </a:srgbClr>
                </a:solidFill>
                <a:latin typeface="Calibri"/>
              </a:rPr>
              <a:t><![CDATA[Мы можем получать комиссию по партнёрским ссылкам на Betcity (Бетсити). Материалы информационные, 18+, ставки связаны с риском потери средств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Сергей Волков, беттинг-эксперт</dc:creator>
  <cp:lastModifiedBy>Unknown Creator</cp:lastModifiedBy>
  <dcterms:created xsi:type="dcterms:W3CDTF">2026-06-11T00:15:07Z</dcterms:created>
  <dcterms:modified xsi:type="dcterms:W3CDTF">2026-06-11T00:15:07Z</dcterms:modified>
  <dc:title>Бетсити обзор 2026: официальный сайт, линия, кешбэк</dc:title>
  <dc:description>Полный обзор БК Бетсити на 2026 — официальный сайт, лицензия ФНС с 2009, богатейшая линия, маржа на топ-футбол 2,9%, кешбэк до 25%.</dc:description>
  <dc:subject>Бетсити (Betcity): обзор букмекера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