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БЕТСИТИ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Линия и богатая роспись Бетсити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Сергей Волков, беттинг-эксперт · 2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Качество лин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дна из лучших линий рынка. Бетсити стабильно держит конкурентную маржу: на топ-футбол она около 2,9%, тогда как средняя по линии — порядка 6,5%. Низкая маржа на флагманские событ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Конкуренты копируют роспись. Показательный признак качества — другие букмекеры нередко ориентируются на роспись Бетсити. Когда чужую линию берут за образец, это говорит о её прора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Глубина проработки. За котировками стоит собственная аналитика. Свой штат специалистов позволяет не просто транслировать чужие коэффициенты, а формировать линию самостоятельно, т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иния Бетсити — одна из лучших на рынке: низкая маржа на топ-события, собственная аналитика и роспись, которую копируют конкуренты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Покрытие видов спорт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Футбол, хоккей, теннис, баскетбол. Базовый костяк линии. Здесь представлены и топ-лиги, и менее раскрученные турниры, а роспись на ключевые матчи особенно глубока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ММА и киберспорт. Единоборства и киберспортивные дисциплины давно перестали быть экзотикой, и Бетсити уделяет им серьёзное внимание, выставляя линию на значимые турни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Непопулярные дисциплины. Помимо мейнстрима, в линии находятся и нишевые виды спорта. Для игроков, специализирующихся на узких рынках, это возможность находить ценность там, где ме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крытие охватывает футбол, хоккей, теннис, баскетбол, а также ММА, киберспорт и нишевые дисциплины — линия универсальна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Глубина роспис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Количество рынков на топ-матч. На флагманские встречи роспись насчитывает большое число исходов: основной результат, тоталы, форы, индивидуальные показатели, периоды и тайм-аут-сц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Комбинированные ставки. Доступны связки и комбинированные исходы внутри одного события, что позволяет собирать более сложные ставки без выхода за пределы матч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огатая роспись на события. Даже за пределами топ-матчей роспись остаётся содержательной, давая выбор стратегий — от простых базовых ставок до точечных рынков на конкретные игровы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На топ-матчи доступна богатая роспись с множеством рынков и комбинированными исходами, удобная для точечных стратегий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Прематч и лай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бъём прематч-линии. Прематч у Бетсити обширный: события появляются заранее, что даёт время на анализ и спокойный выбор рынка. Для топ-матчей роспись открывается с большим набором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айв-роспись. В лайве сохраняется широкий выбор рынков — не только основной исход, но и тоталы, форы и игровые сценарии прямо по ходу встречи. Это позволяет реагировать на изменен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корость обновления. Коэффициенты в лайве обновляются оперативно, отражая текущую ситуацию. Своевременное обновление котировок критично для лайв-ставок, и здесь Бетсити держит хор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рематч объёмный и открывается заранее, лайв-роспись широкая, а коэффициенты обновляются оперативно по ходу матч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Сильные стороны лин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Широта и глубина. Большое покрытие видов спорта сочетается с богатой росписью на топ-матчи — линия одновременно широкая и детальна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Качество проработки. Собственный штат аналитиков формирует линию самостоятельно, а низкая маржа на флагманские события (около 2,9% на топ-футбол) даёт игроку более высокие коэффиц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равнение с конкурентами. Тот факт, что роспись Бетсити копируют другие букмекеры, — наглядное подтверждение её уровня. По соотношению маржи и глубины линия выигрывает у многих на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Маржа на нишевых рынках. На редких дисциплинах и нестандартных исходах маржа выше, чем на топ-событиях, поэтому максимальная ценность сосредоточена в основной линии флагманских ма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Изменчивость условий. Конкретные значения маржи и набор рынков меняются от события к событию, и их стоит проверять непосредственно в лин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Главные плюсы — широта и глубина линии при низкой марже на топ-события; ценность максимальна в основной линии флагманских матчей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https://bcity.site/liniya-rosp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Betcity (Бетсити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Сергей Волков, беттинг-эксперт</dc:creator>
  <cp:lastModifiedBy>Unknown Creator</cp:lastModifiedBy>
  <dcterms:created xsi:type="dcterms:W3CDTF">2026-06-11T00:15:09Z</dcterms:created>
  <dcterms:modified xsi:type="dcterms:W3CDTF">2026-06-11T00:15:09Z</dcterms:modified>
  <dc:title>Бетсити линия 2026: богатая роспись и рынки</dc:title>
  <dc:description>Линия и роспись Бетсити на 2026 — одна из лучших на рынке, богатая роспись, которую копируют конкуренты, и покрытие видов спорта.</dc:description>
  <dc:subject>Линия и богатая роспись Бетсити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