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1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БЕТСИТИ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Коэффициенты и маржа Бетсити: подробный разбор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66270">
                    <a:alpha val="100000"/>
                  </a:srgbClr>
                </a:solidFill>
                <a:latin typeface="Calibri"/>
              </a:rPr>
              <a:t><![CDATA[Сергей Волков, беттинг-эксперт · 04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Уровень марж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Топ-чемпионаты футбола — около 2,9%. Это одно из самых низких значений на рынке: на самых ликвидных рынках букмекер сознательно снижает закладк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Средний футбол — около 4,76%. На менее ликвидных турнирах маржа выше, что типично для отрасли: меньше оборот — больше комисси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Средняя маржа по линии — около 6,5%. Усреднённый показатель по всем дисциплинам и рынкам, включая нишевые направления с высокой закладко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Чем ниже маржа, тем выше коэффициент при той же реальной вероятности исход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Топ-футбол — самый выгодный сегмент линии Бетсити по этому показателю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Нишевые рынки тянут среднюю вверх, поэтому ориентироваться лучше на конкретную дисциплину, а не на усреднённую цифру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Маржа по видам спорт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Футбол, топ и средний уровень — самая выгодная зона: около 2,9% на топ-чемпионатах и около 4,76% на турнирах среднего уровня. Именно футбол — ядро линии букмекер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Теннис — около 5,29%. Выше футбольной, но в пределах разумного для дисциплины с большим числом исходов внутри матч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Другие виды спорта — хоккей, баскетбол, ММА, киберспорт. Здесь закладка ближе к средней по линии (около 6,5%), что соответствует их меньшей ликвидности относительно футбол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Футбол — лучшая зона по марже, особенно топ-чемпионат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Теннис — умеренная маржа, оправданная числом исходов внутри матч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Хоккей, баскетбол, ММА, киберспорт — закладка ближе к средней по линии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Сравнение с конкурентам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Котировки против лидеров — на топ-футболе Бетсити (~2,9%) опережает Фонбет (~4–6%) и Лигу Ставок (~4–7%) и близок к Марафону (~3–4%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Компенсация широкой линией — там, где маржа на исход у конкурентов вроде Леона ниже на 1х2, Бетсити отыгрывает за счёт глубины росписи и собственной аналитик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Выгода на топ-футбол — именно на витринных матчах разница в марже сильнее всего конвертируется в реальную прибыль на дистанц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Леон — лучший по марже на чистый исход 1х2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Марафон — эталон глубины росписи при низкой марже на топ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Бетсити — баланс низкой маржи на топ-футбол и широкой линии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Динамика коэффициентов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Движение линии до матча — коэффициенты реагируют на новости о составах, объём ставок и работу аналитиков. Ранний вход иногда даёт более выгодную цену, чем за час до игр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Лайв-коэффициенты — по ходу матча котировки пересчитываются под текущий счёт и события. Здесь маржа может временно расширяться из-за неопределённост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Скорость обновления — для live критична оперативность пересчёта: чем быстрее линия реагирует, тем точнее отражает ситуацию и тем меньше «зависших» котировок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Снижение коэффициента до матча — сигнал притока ставок или новосте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Ранний вход фиксирует цену до того, как линия скорректируетс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В лайве важна не только величина коэффициента, но и скорость его обновления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Выгода для игрок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Низкая маржа на топ-футбол — концентрируйтесь на самых ликвидных рынках (~2,9%), где каждая ставка теряет меньше на комиссии. На дистанции это ощутимо влияет на банк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Поиск валуйных ставок — валуй возникает, когда ваша оценка вероятности выше, чем заложенная в коэффициент. При низкой марже такие расхождения находятся чаще, ведь котировка ближе 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Стратегии под коэффициенты — комбинируйте раздел статистики с низкомаржинальными рынками: данные дают перевес, а выгодный коэффициент позволяет его реализовать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Ищите валуй на топ-футболе, где котировка ближе всего к честно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Сверяйте найденный перевес с динамикой линии перед ставко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Оставляйте кешаут на ситуации, где цена ожидания выше потери на комиссии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https://bcity.site/koefficienty-marzh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66270">
                    <a:alpha val="100000"/>
                  </a:srgbClr>
                </a:solidFill>
                <a:latin typeface="Calibri"/>
              </a:rPr>
              <a:t><![CDATA[Мы можем получать комиссию по партнёрским ссылкам на Betcity (Бетсити). Материалы информационные, 18+, ставки связаны с риском потери средств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Сергей Волков, беттинг-эксперт</dc:creator>
  <cp:lastModifiedBy>Unknown Creator</cp:lastModifiedBy>
  <dcterms:created xsi:type="dcterms:W3CDTF">2026-06-11T00:15:05Z</dcterms:created>
  <dcterms:modified xsi:type="dcterms:W3CDTF">2026-06-11T00:15:05Z</dcterms:modified>
  <dc:title>Бетсити коэффициенты 2026: маржа на топ-футбол 2,9%</dc:title>
  <dc:description>Коэффициенты и маржа Бетсити на 2026 — топ-футбол около 2,9%, средняя маржа 6,5%, разбор по видам спорта и сравнение с конкурентами.</dc:description>
  <dc:subject>Коэффициенты и маржа Бетсити: подробный разбор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