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Бетсити vs Леон: подроб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2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Лицензии и репут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лицензия ФНС с 2009 года, акцент на глубокую роспись и собственную аналити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еон: лицензия ФНС, более молодой бренд с акцентом на простую UX-модел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бщее: работа через ЦУПИС, расчёты в рублях, полная легальность для игроков из Рос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 легальности конторы равны; Бетсити — старейший игрок с глубокой росписью, Леон — молодой бренд с упором на простоту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Линия и интерфей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богатая роспись, обилие статистических рынков, собственная аналити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еон: простая и понятная UX-модель, быстрое оформление ста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крытие у обеих: футбол, хоккей, теннис, баскетбол, ММА, киберспор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выигрывает глубиной росписи и статистическими рынками, Леон — простотой интерфейса и удобством для новичк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аржа определяет коэффициенты: чем ниже, тем выгоднее. У Бетсити на топ-футбол она около 2,9%, у Леона на рынке 1х2 доходит до 2,5%, что делает обе конторы конкурентными на основ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а основном исходе обе конторы конкурентны (2,9% у Бетсити против до 2,5% у Леона на 1х2); вне базового рынка шире выбор у Бетсит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еон: страховка первого проигрыша — компенсация при неудачной первой став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фрибет до 100 000 ₽ за первый депозит от 500 ₽; отыгрыш x6, срок 30 дн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: кешбэк до 25% по статусу и фрибеты за активность до 20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еон проще и безопаснее на старте за счёт страховки первого проигрыша; Бетсити крупнее по фрибету (до 100 000 ₽) и системе лояльности с кешбэко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Выбирайте Бетсити, если: важны глубокая роспись, статистические рынки, аналитика и щедрая программа лояль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Выбирайте Леон, если: приоритет — простой интерфейс, удобство и комфортный старт для нович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Бетсити — за роспись, аналитику и лояльность; Леон — за простоту интерфейса и комфортный старт для новичк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betcity-ili-le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2026-06-11T00:15:12Z</dcterms:created>
  <dcterms:modified xsi:type="dcterms:W3CDTF">2026-06-11T00:15:12Z</dcterms:modified>
  <dc:title>Бетсити или Леон 2026: что выбрать</dc:title>
  <dc:description>Сравнение Бетсити и Леон на 2026 — линия, роспись, маржа, удобный интерфейс и бонусы. Разбираем, какой букмекер лучше подходит новичку и игроку.</dc:description>
  <dc:subject>Бетсити vs Леон: подробное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