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БЕТСИТИ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Бетсити vs Фонбет: детальное сравнение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Сергей Волков, беттинг-эксперт · 0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Лицензии и надёжност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ицензия ФНС. И Бетсити, и Фонбет принимают ставки по лицензии ФНС; Бетсити работает с 2009 го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Многолетняя история. Обе компании давно представлены на рынке и хорошо известны российским игрок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перации через ЦУПИС. Пополнения, выводы и идентификация проходят через ЦУПИС, что обеспечивает прозрачность расчё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Идентификация игрока. Обе БК работают только с верифицированными счетами, как того требует законодательств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бе БК легальны по лицензии ФНС, давно на рынке и работают через ЦУПИС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Линия и роспис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: богатейшая роспись. На топ-матчи доступно множество рынков, включая статистические и нестандартные; роспись считается одной из лучших, её нередко копирую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Фонбет: широкая линия. Акцент на охвате большого числа событий и видов спорта, узнаваемая и привычная многим ли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татрынки. Статистические рынки представлены у обеих БК; глубина по конкретному матчу зависит от его значимост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Аналитика. Бетсити опирается на собственный штат аналитиков, что отражается на детализации росписи топ-матч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 выигрывает глубиной росписи, Фонбет — широтой линии; статрынки есть у обеих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Коэффициенты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 коэффициентам Бетсити чаще выглядит выгоднее за счёт низкой маржи на топ-футбол; ниже — наглядное сравнение ключевых параметров двух Б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На топ-футболе Бетсити выгоднее (маржа ~2,9%); на остальных рынках разница с Фонбетом (4–6%) меньш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: фрибет до 100 000 ₽. Один из крупных приветственных фрибетов на рынке, плюс регулярные акции под отдельные виды спор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: кешбэк до 25%. Возврат части средств в рамках программы лояльности — заметное преимущество для постоянных игро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Фонбет: фрибет до 15 000 ₽. Более скромное приветственное предложение, ориентированное на широкую аудитори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Условия отыгрыша. У обеих БК бонусы сопровождаются требованиями по отыгрышу, минимальным коэффициентам и срок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 бонусам Бетсити заметно щедрее: фрибет до 100 000 ₽ и кешбэк до 25% против фрибета до 15 000 ₽ у Фонбет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 — для росписи и аналитики. Подходит тем, кто ценит глубину рынков на матч, низкую маржу на топ-футбол и крупные бонусы (фрибет до 100 000 ₽, кешбэк до 25%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Фонбет — для линии и привычного формата. Удобен любителям широкого охвата событий и узнаваемого интерфейса; легальность и расчёты через ЦУПИС у обеих БК равнозначн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Розница. У Бетсити 150+ ППС; у Фонбета развитая сеть приёма ставок — обе БК доступны и онлайн, и офлай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Рекомендация. Приоритет — выгодные коэффициенты на топ-матчи и щедрые бонусы — перевес у Бетсити; важнее широта линии и привычка — конкурентен Фонб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 — выбор за роспись, аналитику и бонусы; Фонбет — за широкую линию и привычность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https://bcity.site/betcity-ili-fon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Betcity (Бетсити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Сергей Волков, беттинг-эксперт</dc:creator>
  <cp:lastModifiedBy>Unknown Creator</cp:lastModifiedBy>
  <dcterms:created xsi:type="dcterms:W3CDTF">2026-06-11T00:15:11Z</dcterms:created>
  <dcterms:modified xsi:type="dcterms:W3CDTF">2026-06-11T00:15:11Z</dcterms:modified>
  <dc:title>Бетсити или Фонбет 2026: что лучше</dc:title>
  <dc:description>Сравнение Бетсити и Фонбет на 2026 — линия, богатая роспись, маржа на топ-футбол, коэффициенты, бонусы и розница. Разбираем, какой букмекер выбрать игроку.</dc:description>
  <dc:subject>Бетсити vs Фонбет: детальное сравнение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